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9" r:id="rId5"/>
    <p:sldId id="270" r:id="rId6"/>
    <p:sldId id="272" r:id="rId7"/>
    <p:sldId id="292" r:id="rId8"/>
    <p:sldId id="288" r:id="rId9"/>
    <p:sldId id="274" r:id="rId10"/>
    <p:sldId id="273" r:id="rId11"/>
    <p:sldId id="260" r:id="rId12"/>
    <p:sldId id="275" r:id="rId13"/>
    <p:sldId id="277" r:id="rId14"/>
    <p:sldId id="279" r:id="rId15"/>
    <p:sldId id="280" r:id="rId16"/>
    <p:sldId id="290" r:id="rId17"/>
    <p:sldId id="291" r:id="rId18"/>
    <p:sldId id="293" r:id="rId19"/>
    <p:sldId id="294" r:id="rId20"/>
    <p:sldId id="283" r:id="rId21"/>
    <p:sldId id="284" r:id="rId22"/>
    <p:sldId id="285" r:id="rId23"/>
    <p:sldId id="286" r:id="rId24"/>
    <p:sldId id="287" r:id="rId25"/>
    <p:sldId id="289" r:id="rId26"/>
    <p:sldId id="295" r:id="rId27"/>
    <p:sldId id="296" r:id="rId28"/>
    <p:sldId id="297" r:id="rId29"/>
    <p:sldId id="298" r:id="rId30"/>
    <p:sldId id="299" r:id="rId31"/>
    <p:sldId id="300" r:id="rId32"/>
    <p:sldId id="276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26/04/2021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Nadia Maria Orlando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O46001288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26/04/2021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30" y="436624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Header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52557C-7BC9-4EF3-8A6B-0FA2A2B2C7F0}"/>
              </a:ext>
            </a:extLst>
          </p:cNvPr>
          <p:cNvSpPr txBox="1"/>
          <p:nvPr/>
        </p:nvSpPr>
        <p:spPr>
          <a:xfrm>
            <a:off x="5608385" y="1550669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CSS</a:t>
            </a:r>
            <a:endParaRPr lang="en-US" sz="2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3B69D37-5E1E-4586-AAD3-5EF724CB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56" y="1911538"/>
            <a:ext cx="2446189" cy="438602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0E85556-5062-4E56-B818-874E60ED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565" y="1911538"/>
            <a:ext cx="1848232" cy="16830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6CDFDF3-0288-4F6C-AEC5-EA66CA2AC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0" y="1893019"/>
            <a:ext cx="2932436" cy="45923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B9D3A8-A78E-414B-8CA5-DFD594B9D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849" y="1911538"/>
            <a:ext cx="2371015" cy="42572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04F505F-5427-4187-A4E1-5E5933389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498" y="1911538"/>
            <a:ext cx="2078841" cy="46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2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9B4653-EEA1-4C40-8EFE-BEC32F71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143" y="2856166"/>
            <a:ext cx="7722484" cy="11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E8C090-F819-4D6C-B352-6E1E6893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087" y="1004867"/>
            <a:ext cx="2705478" cy="233395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95706E-5EF3-41CC-B87A-F9055828C45B}"/>
              </a:ext>
            </a:extLst>
          </p:cNvPr>
          <p:cNvSpPr txBox="1"/>
          <p:nvPr/>
        </p:nvSpPr>
        <p:spPr>
          <a:xfrm>
            <a:off x="5084626" y="6355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1535CE-0F0D-4745-8229-50845730D1DC}"/>
              </a:ext>
            </a:extLst>
          </p:cNvPr>
          <p:cNvSpPr txBox="1"/>
          <p:nvPr/>
        </p:nvSpPr>
        <p:spPr>
          <a:xfrm>
            <a:off x="9417388" y="6355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8230BDE-42D4-46ED-9CFF-2FCBBFB77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165" y="3734783"/>
            <a:ext cx="2564577" cy="12424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3C0A525-C0FF-435A-A41B-B19EEB987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06" y="1015009"/>
            <a:ext cx="2152950" cy="491558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792C444-0750-4FFA-BEDE-DEF4A581E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898" y="1004867"/>
            <a:ext cx="2324424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16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BF63C8-256B-456A-978C-F3B701BFA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99" y="1649641"/>
            <a:ext cx="8076201" cy="50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61E0311-10DB-4EF2-B08E-4CFDEB89C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5" r="1363"/>
          <a:stretch/>
        </p:blipFill>
        <p:spPr>
          <a:xfrm>
            <a:off x="2563175" y="160160"/>
            <a:ext cx="6875706" cy="361539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2E84091-BF7B-49A9-9BFC-7571F47A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3" b="5196"/>
          <a:stretch/>
        </p:blipFill>
        <p:spPr>
          <a:xfrm>
            <a:off x="2658147" y="3764665"/>
            <a:ext cx="6875706" cy="30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6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4A5D89B-3621-4D83-AB73-5DFBFE061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"/>
          <a:stretch/>
        </p:blipFill>
        <p:spPr>
          <a:xfrm>
            <a:off x="2063901" y="0"/>
            <a:ext cx="8064195" cy="449281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B9609B-5377-4D5A-88E2-666EEEB09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436" y="4352139"/>
            <a:ext cx="7425124" cy="19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30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5CBC5F-A56F-4066-9290-29160394A2FA}"/>
              </a:ext>
            </a:extLst>
          </p:cNvPr>
          <p:cNvSpPr txBox="1"/>
          <p:nvPr/>
        </p:nvSpPr>
        <p:spPr>
          <a:xfrm>
            <a:off x="5675778" y="1575461"/>
            <a:ext cx="10215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HTML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D4350DA-57D5-48CC-A00D-71CB1B248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70" y="1990959"/>
            <a:ext cx="5379397" cy="445934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987EDEA-C6E9-470F-B592-F6842438B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546" y="1990959"/>
            <a:ext cx="5234965" cy="44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7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5CBC5F-A56F-4066-9290-29160394A2FA}"/>
              </a:ext>
            </a:extLst>
          </p:cNvPr>
          <p:cNvSpPr txBox="1"/>
          <p:nvPr/>
        </p:nvSpPr>
        <p:spPr>
          <a:xfrm>
            <a:off x="5519945" y="1575461"/>
            <a:ext cx="1021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CSS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304DD63-0FF4-4AE2-BFDB-235DA116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0" y="1960818"/>
            <a:ext cx="2562583" cy="422016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2F950D3-3AD5-4713-B9A0-D8519504B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987" y="1960818"/>
            <a:ext cx="1982893" cy="480653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2B39DD1-1FE1-433A-9C62-4AC523D97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469" y="1960818"/>
            <a:ext cx="2305571" cy="480653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E821240-74A8-4F6B-BAB0-FDE0BCC4A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959" y="1960817"/>
            <a:ext cx="1800466" cy="480653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7351EC9-21EF-449E-BCDC-F9832522C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162" y="1957300"/>
            <a:ext cx="1890468" cy="44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86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5CBC5F-A56F-4066-9290-29160394A2FA}"/>
              </a:ext>
            </a:extLst>
          </p:cNvPr>
          <p:cNvSpPr txBox="1"/>
          <p:nvPr/>
        </p:nvSpPr>
        <p:spPr>
          <a:xfrm>
            <a:off x="5519945" y="1575461"/>
            <a:ext cx="10215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CSS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B7F2546-489A-4A64-8301-00CAF34D2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9" y="1990959"/>
            <a:ext cx="1795026" cy="464201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C2C2A25-BCD0-4064-8BE3-20CF852C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524" y="2017198"/>
            <a:ext cx="2609928" cy="464201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267A4B0-A32F-4AA3-9FFD-FBA8716D2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01" y="1990959"/>
            <a:ext cx="2942048" cy="428453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41473A3-96BF-4177-BF02-3E424C18C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998" y="1983156"/>
            <a:ext cx="3618728" cy="46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49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5402041" y="1575461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CSS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AAA6510-CCCC-4D4D-97BC-F5AD8DFD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99" y="2079082"/>
            <a:ext cx="2421894" cy="437122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4F5719B-FA9A-4A96-AB3F-80E24297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51" y="2063199"/>
            <a:ext cx="1723520" cy="46892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1D3B781-BB96-4FA1-99CC-11D3A0958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029" y="2063199"/>
            <a:ext cx="2200919" cy="454498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786D244-94F1-4B8A-B916-15C12020B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006" y="2063199"/>
            <a:ext cx="2369695" cy="329664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36A8C1F-7C18-4685-A9C4-EB290552B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1759" y="2063199"/>
            <a:ext cx="2298111" cy="157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858" y="994036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1800" dirty="0">
                <a:latin typeface="Century Gothic" panose="020B0502020202020204" pitchFamily="34" charset="0"/>
              </a:rPr>
              <a:t>La mia applicazione Web sarà un e-commerce di borse per donna. Nel menù in alto ci saranno i collegamenti alle macrocategorie di articoli in vendita, il carrello e il login al sito. Nella parte sottostante ho inserito alcuni blocchi che rappresentano i vari prodotti e la sezione Preferiti. L’anagrafica di ogni borsa sarà salvata in un database.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CA4FDC-DEF8-48C4-8EC5-56A374C37018}"/>
              </a:ext>
            </a:extLst>
          </p:cNvPr>
          <p:cNvSpPr txBox="1"/>
          <p:nvPr/>
        </p:nvSpPr>
        <p:spPr>
          <a:xfrm>
            <a:off x="5053013" y="1525782"/>
            <a:ext cx="1848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/>
              <a:t>JavaScript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1FF884C-F376-424F-80EA-56106546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233" y="1941657"/>
            <a:ext cx="3111088" cy="11754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249DC69-555B-40A4-BC83-BF953BCA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52" y="1941280"/>
            <a:ext cx="4925112" cy="400105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36F74BE-A925-4180-BCCF-435195FF5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102" y="1941280"/>
            <a:ext cx="3481452" cy="48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29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647003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8DE2D4-FB63-45A6-BFBE-B5B1C81B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38" y="2087246"/>
            <a:ext cx="7763958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80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643659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678317C-3523-4B16-B831-F3DE6931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28" y="2043769"/>
            <a:ext cx="4610743" cy="42011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967622B-F0C3-45C8-9F41-06D5FE87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699" y="2043769"/>
            <a:ext cx="6266045" cy="314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2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73709D-EEDB-42E6-9722-EB9F43EB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507" y="1889211"/>
            <a:ext cx="5329019" cy="48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E5E7B73-5582-46C0-A7F3-F7882425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719" y="1967615"/>
            <a:ext cx="5637323" cy="466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81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5B6769E-DCA2-4186-BF0B-A0593F06F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434" y="1955806"/>
            <a:ext cx="3754809" cy="481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4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DF652BE-BCA2-404E-A54D-053AB638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50" y="2269556"/>
            <a:ext cx="9783700" cy="37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62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5685FDB-A19F-4368-9F5D-D96A7E94C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92" y="1955806"/>
            <a:ext cx="4206402" cy="474609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C33989-14BC-4887-8D6C-952B63BE6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088" y="1955806"/>
            <a:ext cx="4880247" cy="47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01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9B6CD12-012C-445B-8B8C-E5F19C94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161" y="2104739"/>
            <a:ext cx="5221007" cy="463582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C5352C2-BDFF-46DB-B15F-D8AC6991E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45" y="2104739"/>
            <a:ext cx="4549020" cy="473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43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BAB168-2543-40E8-84D9-EC3E8EB12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237" y="1983156"/>
            <a:ext cx="5915559" cy="46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65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          Layout complessivo HTML+CSS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52557C-7BC9-4EF3-8A6B-0FA2A2B2C7F0}"/>
              </a:ext>
            </a:extLst>
          </p:cNvPr>
          <p:cNvSpPr txBox="1"/>
          <p:nvPr/>
        </p:nvSpPr>
        <p:spPr>
          <a:xfrm>
            <a:off x="122416" y="1628698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9481577-4EC0-40AF-9F52-63A320AB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23" y="1779310"/>
            <a:ext cx="9462107" cy="48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03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4C76C8C-79E9-4468-8C05-9DB6F254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870" y="2118749"/>
            <a:ext cx="9662172" cy="246869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2DAE1B2-A932-490E-AEE3-60CFC680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10330"/>
            <a:ext cx="9211196" cy="20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89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6DA00E-2DB5-45D8-A1DF-EA972D66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78" y="1955806"/>
            <a:ext cx="4915099" cy="47978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AB8D84E-FE4D-486A-9C2F-DB1D2C191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016" y="1983156"/>
            <a:ext cx="5821357" cy="477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2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30" y="436624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4000" dirty="0" err="1">
                <a:solidFill>
                  <a:srgbClr val="FFFFFF"/>
                </a:solidFill>
              </a:rPr>
              <a:t>Footer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8AABD99-50EA-4581-B7D0-7A19ADA6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3" y="1790162"/>
            <a:ext cx="12092773" cy="140765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C860689-1DD4-47A4-AF73-DF0C10273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366" y="4562647"/>
            <a:ext cx="2943636" cy="205768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C19F12B-793E-43BC-8EF7-59FAE9275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239" y="4579318"/>
            <a:ext cx="4299227" cy="103846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EF9C2C-3277-49E2-8252-4AE20F225D60}"/>
              </a:ext>
            </a:extLst>
          </p:cNvPr>
          <p:cNvSpPr txBox="1"/>
          <p:nvPr/>
        </p:nvSpPr>
        <p:spPr>
          <a:xfrm>
            <a:off x="3104536" y="4188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BB9D53-6395-426F-8BE9-F93877DF4378}"/>
              </a:ext>
            </a:extLst>
          </p:cNvPr>
          <p:cNvSpPr txBox="1"/>
          <p:nvPr/>
        </p:nvSpPr>
        <p:spPr>
          <a:xfrm>
            <a:off x="8216984" y="42099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54885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DBFCB0-9644-4B84-AE42-455D02C0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92" y="795131"/>
            <a:ext cx="10513816" cy="50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8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F0E7DD-F7EF-4524-9843-E0E8BE94A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3"/>
          <a:stretch/>
        </p:blipFill>
        <p:spPr>
          <a:xfrm>
            <a:off x="2189873" y="0"/>
            <a:ext cx="7727850" cy="366134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6E4ED56-6ADB-4E8C-BE35-54C58DC4B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1" b="3167"/>
          <a:stretch/>
        </p:blipFill>
        <p:spPr>
          <a:xfrm>
            <a:off x="2187561" y="3661342"/>
            <a:ext cx="7727850" cy="31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8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72CFB76-FDAE-4AD4-887F-8C7CEA47E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557" y="862561"/>
            <a:ext cx="10012120" cy="48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1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9888BD-7B75-499F-9AF9-606C0CE18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31" y="1963436"/>
            <a:ext cx="9958171" cy="264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30" y="436624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52557C-7BC9-4EF3-8A6B-0FA2A2B2C7F0}"/>
              </a:ext>
            </a:extLst>
          </p:cNvPr>
          <p:cNvSpPr txBox="1"/>
          <p:nvPr/>
        </p:nvSpPr>
        <p:spPr>
          <a:xfrm>
            <a:off x="5608385" y="1550669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C2221-1CAE-4354-9463-C6F945ED9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57"/>
          <a:stretch/>
        </p:blipFill>
        <p:spPr>
          <a:xfrm>
            <a:off x="222339" y="1855255"/>
            <a:ext cx="11509612" cy="42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9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52557C-7BC9-4EF3-8A6B-0FA2A2B2C7F0}"/>
              </a:ext>
            </a:extLst>
          </p:cNvPr>
          <p:cNvSpPr txBox="1"/>
          <p:nvPr/>
        </p:nvSpPr>
        <p:spPr>
          <a:xfrm>
            <a:off x="7483906" y="624751"/>
            <a:ext cx="1258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HTML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C16B78-4740-448C-B842-EA267C26A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762" y="1053420"/>
            <a:ext cx="4356258" cy="5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141</Words>
  <Application>Microsoft Office PowerPoint</Application>
  <PresentationFormat>Widescreen</PresentationFormat>
  <Paragraphs>52</Paragraphs>
  <Slides>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Office Theme</vt:lpstr>
      <vt:lpstr>MHW3</vt:lpstr>
      <vt:lpstr>Descrizione del progetto</vt:lpstr>
      <vt:lpstr>          Layout complessivo HTML+CSS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Header</vt:lpstr>
      <vt:lpstr>Header</vt:lpstr>
      <vt:lpstr>Header</vt:lpstr>
      <vt:lpstr>Menù navigazione</vt:lpstr>
      <vt:lpstr>Menù navigazione</vt:lpstr>
      <vt:lpstr>Sezione contenuti</vt:lpstr>
      <vt:lpstr>Presentazione standard di PowerPoint</vt:lpstr>
      <vt:lpstr>Presentazione standard di PowerPoint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Nadia Orlando</cp:lastModifiedBy>
  <cp:revision>43</cp:revision>
  <dcterms:created xsi:type="dcterms:W3CDTF">2021-03-24T16:57:46Z</dcterms:created>
  <dcterms:modified xsi:type="dcterms:W3CDTF">2021-04-26T10:50:42Z</dcterms:modified>
</cp:coreProperties>
</file>